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24"/>
  </p:notesMasterIdLst>
  <p:sldIdLst>
    <p:sldId id="354" r:id="rId4"/>
    <p:sldId id="353" r:id="rId5"/>
    <p:sldId id="377" r:id="rId6"/>
    <p:sldId id="362" r:id="rId7"/>
    <p:sldId id="363" r:id="rId8"/>
    <p:sldId id="387" r:id="rId9"/>
    <p:sldId id="364" r:id="rId10"/>
    <p:sldId id="375" r:id="rId11"/>
    <p:sldId id="396" r:id="rId12"/>
    <p:sldId id="388" r:id="rId13"/>
    <p:sldId id="397" r:id="rId14"/>
    <p:sldId id="374" r:id="rId15"/>
    <p:sldId id="372" r:id="rId16"/>
    <p:sldId id="389" r:id="rId17"/>
    <p:sldId id="380" r:id="rId18"/>
    <p:sldId id="391" r:id="rId19"/>
    <p:sldId id="392" r:id="rId20"/>
    <p:sldId id="382" r:id="rId21"/>
    <p:sldId id="403" r:id="rId22"/>
    <p:sldId id="265" r:id="rId23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D881"/>
    <a:srgbClr val="E7E7E7"/>
    <a:srgbClr val="4F4F4F"/>
    <a:srgbClr val="494949"/>
    <a:srgbClr val="292929"/>
    <a:srgbClr val="393939"/>
    <a:srgbClr val="434343"/>
    <a:srgbClr val="B5B1ED"/>
    <a:srgbClr val="D7D7D7"/>
    <a:srgbClr val="DDDC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5A8696-BF01-42AA-9D22-35EBFC13C8DA}" v="70" dt="2022-10-05T08:03:55.9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337" autoAdjust="0"/>
  </p:normalViewPr>
  <p:slideViewPr>
    <p:cSldViewPr>
      <p:cViewPr varScale="1">
        <p:scale>
          <a:sx n="57" d="100"/>
          <a:sy n="57" d="100"/>
        </p:scale>
        <p:origin x="114" y="2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종욱" userId="09ebedca27eef312" providerId="Windows Live" clId="Web-{F25A8696-BF01-42AA-9D22-35EBFC13C8DA}"/>
    <pc:docChg chg="addSld modSld sldOrd">
      <pc:chgData name="이 종욱" userId="09ebedca27eef312" providerId="Windows Live" clId="Web-{F25A8696-BF01-42AA-9D22-35EBFC13C8DA}" dt="2022-10-05T08:03:55.953" v="67"/>
      <pc:docMkLst>
        <pc:docMk/>
      </pc:docMkLst>
      <pc:sldChg chg="modSp add ord replId">
        <pc:chgData name="이 종욱" userId="09ebedca27eef312" providerId="Windows Live" clId="Web-{F25A8696-BF01-42AA-9D22-35EBFC13C8DA}" dt="2022-10-05T08:03:10.859" v="65" actId="20577"/>
        <pc:sldMkLst>
          <pc:docMk/>
          <pc:sldMk cId="3923288134" sldId="376"/>
        </pc:sldMkLst>
        <pc:spChg chg="mod">
          <ac:chgData name="이 종욱" userId="09ebedca27eef312" providerId="Windows Live" clId="Web-{F25A8696-BF01-42AA-9D22-35EBFC13C8DA}" dt="2022-10-05T08:02:24.124" v="3" actId="20577"/>
          <ac:spMkLst>
            <pc:docMk/>
            <pc:sldMk cId="3923288134" sldId="376"/>
            <ac:spMk id="2" creationId="{B103F5E9-34E4-476E-B78C-8DA2A47D66A1}"/>
          </ac:spMkLst>
        </pc:spChg>
        <pc:spChg chg="mod">
          <ac:chgData name="이 종욱" userId="09ebedca27eef312" providerId="Windows Live" clId="Web-{F25A8696-BF01-42AA-9D22-35EBFC13C8DA}" dt="2022-10-05T08:03:10.859" v="65" actId="20577"/>
          <ac:spMkLst>
            <pc:docMk/>
            <pc:sldMk cId="3923288134" sldId="376"/>
            <ac:spMk id="68" creationId="{024ED1D3-10F4-4ACC-8767-378936CBEC1D}"/>
          </ac:spMkLst>
        </pc:spChg>
      </pc:sldChg>
      <pc:sldChg chg="add ord">
        <pc:chgData name="이 종욱" userId="09ebedca27eef312" providerId="Windows Live" clId="Web-{F25A8696-BF01-42AA-9D22-35EBFC13C8DA}" dt="2022-10-05T08:03:55.953" v="67"/>
        <pc:sldMkLst>
          <pc:docMk/>
          <pc:sldMk cId="1759565179" sldId="377"/>
        </pc:sldMkLst>
      </pc:sldChg>
    </pc:docChg>
  </pc:docChgLst>
</pc:chgInfo>
</file>

<file path=ppt/media/image1.png>
</file>

<file path=ppt/media/image10.JPG>
</file>

<file path=ppt/media/image11.JP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7EB18-ED21-4997-A461-6A13EE2EDC71}" type="datetimeFigureOut">
              <a:rPr lang="ko-KR" altLang="en-US" smtClean="0"/>
              <a:t>2023-02-22-(Wed)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57AE3-4BE8-44FE-9198-8C6742FAB25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3383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23466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61660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8315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7553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788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7156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6526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18343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0083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728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3860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6768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7701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32799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60811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19507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2D4704-5183-49F2-BBCC-80476B3AC54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150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6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6539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4916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8446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6592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5586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7582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185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919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88396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2510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99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6158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6295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5337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9828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4886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412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6182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816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12496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905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07513-C3C3-42B7-B710-427CB95300C6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0A533-FE7A-42E4-A003-ADE0635D4D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567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5F80F-02A1-4C5C-9228-43D33851523D}" type="datetimeFigureOut">
              <a:rPr lang="ko-KR" altLang="en-US" smtClean="0"/>
              <a:t>2023-02-22-(Wed)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88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2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JPG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JPG"/><Relationship Id="rId5" Type="http://schemas.openxmlformats.org/officeDocument/2006/relationships/image" Target="../media/image34.JPG"/><Relationship Id="rId4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JPG"/><Relationship Id="rId4" Type="http://schemas.openxmlformats.org/officeDocument/2006/relationships/image" Target="../media/image3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49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07BAC6-638D-C5CD-203A-7F712BB663D6}"/>
              </a:ext>
            </a:extLst>
          </p:cNvPr>
          <p:cNvSpPr txBox="1"/>
          <p:nvPr/>
        </p:nvSpPr>
        <p:spPr>
          <a:xfrm>
            <a:off x="1143000" y="3622126"/>
            <a:ext cx="69469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웹앱</a:t>
            </a:r>
            <a:r>
              <a:rPr kumimoji="0" lang="ko-KR" alt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400" b="1" dirty="0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</a:t>
            </a:r>
            <a:endParaRPr lang="en-US" altLang="ko-KR" sz="5400" b="1" dirty="0"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400" b="1" dirty="0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최종 보고서</a:t>
            </a:r>
            <a:endParaRPr kumimoji="0" lang="en-US" altLang="ko-KR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8DFD3566-9B82-6C0B-41E2-3A1E68921F81}"/>
              </a:ext>
            </a:extLst>
          </p:cNvPr>
          <p:cNvGrpSpPr/>
          <p:nvPr/>
        </p:nvGrpSpPr>
        <p:grpSpPr>
          <a:xfrm>
            <a:off x="5334000" y="4686079"/>
            <a:ext cx="2853359" cy="457421"/>
            <a:chOff x="4954394" y="5106869"/>
            <a:chExt cx="2853359" cy="457421"/>
          </a:xfrm>
        </p:grpSpPr>
        <p:pic>
          <p:nvPicPr>
            <p:cNvPr id="6" name="Object 4">
              <a:extLst>
                <a:ext uri="{FF2B5EF4-FFF2-40B4-BE49-F238E27FC236}">
                  <a16:creationId xmlns:a16="http://schemas.microsoft.com/office/drawing/2014/main" id="{73F1BDCC-AFD4-45F0-2B80-084C774FE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4954394" y="5106869"/>
              <a:ext cx="2853359" cy="457421"/>
            </a:xfrm>
            <a:prstGeom prst="rect">
              <a:avLst/>
            </a:prstGeom>
          </p:spPr>
        </p:pic>
      </p:grpSp>
      <p:grpSp>
        <p:nvGrpSpPr>
          <p:cNvPr id="11" name="그룹 1001">
            <a:extLst>
              <a:ext uri="{FF2B5EF4-FFF2-40B4-BE49-F238E27FC236}">
                <a16:creationId xmlns:a16="http://schemas.microsoft.com/office/drawing/2014/main" id="{F260496A-CB92-0130-DEAB-AAB9964660F2}"/>
              </a:ext>
            </a:extLst>
          </p:cNvPr>
          <p:cNvGrpSpPr/>
          <p:nvPr/>
        </p:nvGrpSpPr>
        <p:grpSpPr>
          <a:xfrm>
            <a:off x="9753600" y="4686078"/>
            <a:ext cx="2853359" cy="457421"/>
            <a:chOff x="4954394" y="5106869"/>
            <a:chExt cx="2853359" cy="457421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9AF1E7F1-3A96-87F2-F353-30AF17010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4954394" y="5106869"/>
              <a:ext cx="2853359" cy="457421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4A05D0B-7E08-EAD8-4BFF-D15D6BE7872E}"/>
              </a:ext>
            </a:extLst>
          </p:cNvPr>
          <p:cNvSpPr txBox="1"/>
          <p:nvPr/>
        </p:nvSpPr>
        <p:spPr>
          <a:xfrm>
            <a:off x="10005436" y="3622125"/>
            <a:ext cx="69469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400" b="1" dirty="0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박지훈</a:t>
            </a:r>
            <a:endParaRPr lang="en-US" altLang="ko-KR" sz="5400" b="1" dirty="0"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유현빈</a:t>
            </a:r>
            <a:endParaRPr kumimoji="0" lang="en-US" altLang="ko-KR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400" b="1" dirty="0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이종욱</a:t>
            </a:r>
            <a:endParaRPr kumimoji="0" lang="en-US" altLang="ko-KR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DDA123-F43E-9D75-AC4C-418EFB564BC4}"/>
              </a:ext>
            </a:extLst>
          </p:cNvPr>
          <p:cNvSpPr txBox="1"/>
          <p:nvPr/>
        </p:nvSpPr>
        <p:spPr>
          <a:xfrm>
            <a:off x="6989391" y="3488105"/>
            <a:ext cx="3962178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5400" b="1" dirty="0"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0" b="1" dirty="0"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SS</a:t>
            </a:r>
            <a:endParaRPr kumimoji="0" lang="en-US" altLang="ko-KR" sz="8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4679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B26175E-ACF4-0391-94E9-FFED5C5A2C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539" y="1552386"/>
            <a:ext cx="11604723" cy="71822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93880F-A8D1-4CAE-B1A8-D5938861BF76}"/>
              </a:ext>
            </a:extLst>
          </p:cNvPr>
          <p:cNvSpPr txBox="1"/>
          <p:nvPr/>
        </p:nvSpPr>
        <p:spPr>
          <a:xfrm>
            <a:off x="1475539" y="382861"/>
            <a:ext cx="10740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및 게시판 글 작성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유저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DB 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연동코드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2716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5EC9CB-E832-2281-3168-EDC2F248E693}"/>
              </a:ext>
            </a:extLst>
          </p:cNvPr>
          <p:cNvSpPr txBox="1"/>
          <p:nvPr/>
        </p:nvSpPr>
        <p:spPr>
          <a:xfrm>
            <a:off x="1475539" y="382861"/>
            <a:ext cx="7715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및 게시판 글 작성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글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작성 </a:t>
            </a:r>
            <a:r>
              <a:rPr lang="en-US" altLang="ko-KR" sz="32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jsp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0DCD7446-0914-9869-36BF-DDCC9F32D5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51" y="1609133"/>
            <a:ext cx="13329249" cy="727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447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2F9EB842-7459-A2EB-A478-674F1DD405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767" y="2035254"/>
            <a:ext cx="9570730" cy="27945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31A7FE2-8499-BCEA-BE44-91598AF8CE2A}"/>
              </a:ext>
            </a:extLst>
          </p:cNvPr>
          <p:cNvSpPr txBox="1"/>
          <p:nvPr/>
        </p:nvSpPr>
        <p:spPr>
          <a:xfrm>
            <a:off x="565775" y="2083615"/>
            <a:ext cx="7119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/>
              <a:t>메인화면</a:t>
            </a:r>
            <a:r>
              <a:rPr lang="ko-KR" altLang="en-US" sz="2000" dirty="0"/>
              <a:t> 회원관리 탭에서 회원가입 또는 비로그인 후 게시글 작성시 회원가입</a:t>
            </a:r>
            <a:r>
              <a:rPr lang="en-US" altLang="ko-KR" sz="2000" dirty="0"/>
              <a:t>(</a:t>
            </a:r>
            <a:r>
              <a:rPr lang="en-US" altLang="ko-KR" sz="2000" dirty="0" err="1"/>
              <a:t>join.jsp</a:t>
            </a:r>
            <a:r>
              <a:rPr lang="en-US" altLang="ko-KR" sz="2000" dirty="0"/>
              <a:t>)</a:t>
            </a:r>
            <a:r>
              <a:rPr lang="ko-KR" altLang="en-US" sz="2000" dirty="0"/>
              <a:t>로</a:t>
            </a:r>
            <a:r>
              <a:rPr lang="en-US" altLang="ko-KR" sz="2000" dirty="0"/>
              <a:t> </a:t>
            </a:r>
            <a:r>
              <a:rPr lang="ko-KR" altLang="en-US" sz="2000" dirty="0"/>
              <a:t>이동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6C4539-0FE2-B3EF-0007-AB532A2870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726" y="2879698"/>
            <a:ext cx="5501382" cy="62675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6B07303-01AA-1F21-7914-A4C7B58C30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03" y="7495500"/>
            <a:ext cx="9490302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B08560-AFBE-5F1D-F8C4-E28985D70C22}"/>
              </a:ext>
            </a:extLst>
          </p:cNvPr>
          <p:cNvSpPr txBox="1"/>
          <p:nvPr/>
        </p:nvSpPr>
        <p:spPr>
          <a:xfrm>
            <a:off x="6908287" y="9153213"/>
            <a:ext cx="7119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회원가입 후 </a:t>
            </a:r>
            <a:r>
              <a:rPr lang="en-US" altLang="ko-KR" sz="2000" dirty="0"/>
              <a:t>DB</a:t>
            </a:r>
            <a:r>
              <a:rPr lang="ko-KR" altLang="en-US" sz="2000" dirty="0"/>
              <a:t>에 들어간 정보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25E627-780E-A437-0F72-32D5A477694E}"/>
              </a:ext>
            </a:extLst>
          </p:cNvPr>
          <p:cNvSpPr txBox="1"/>
          <p:nvPr/>
        </p:nvSpPr>
        <p:spPr>
          <a:xfrm>
            <a:off x="1475539" y="382861"/>
            <a:ext cx="9097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및 게시판 글 작성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실행화면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5505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1FCDAC2-819E-9897-0C45-EAAB5FD140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15" y="1494833"/>
            <a:ext cx="9233892" cy="460517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ADC4A06-4FA2-9EA3-A46B-18EBE79B31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508" y="2247900"/>
            <a:ext cx="11220450" cy="762000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35528DB4-4D6C-9785-D12D-DB97440A5F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41" y="6244347"/>
            <a:ext cx="8333159" cy="40562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5C0648-96B0-BB29-34F1-0CCD0F46E2D1}"/>
              </a:ext>
            </a:extLst>
          </p:cNvPr>
          <p:cNvSpPr txBox="1"/>
          <p:nvPr/>
        </p:nvSpPr>
        <p:spPr>
          <a:xfrm>
            <a:off x="9575107" y="3055081"/>
            <a:ext cx="7119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각 게시판에서 내용입력 후 글쓰기 버튼을 누르면 </a:t>
            </a:r>
            <a:r>
              <a:rPr lang="en-US" altLang="ko-KR" sz="2000" dirty="0" err="1"/>
              <a:t>writeAction.jsp</a:t>
            </a:r>
            <a:r>
              <a:rPr lang="ko-KR" altLang="en-US" sz="2000" dirty="0"/>
              <a:t>를 거쳐서 게시글 작성 완료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8C87668-DE5C-5A3F-A8F2-0A9FA45032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8272456"/>
            <a:ext cx="8555340" cy="52738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FE98CD5-0CE4-1712-6807-13FE93596E3F}"/>
              </a:ext>
            </a:extLst>
          </p:cNvPr>
          <p:cNvSpPr txBox="1"/>
          <p:nvPr/>
        </p:nvSpPr>
        <p:spPr>
          <a:xfrm>
            <a:off x="9372600" y="9196253"/>
            <a:ext cx="7119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DB</a:t>
            </a:r>
            <a:r>
              <a:rPr lang="ko-KR" altLang="en-US" sz="2000" dirty="0"/>
              <a:t>에 입력한 정보 및 작성자 </a:t>
            </a:r>
            <a:r>
              <a:rPr lang="en-US" altLang="ko-KR" sz="2000" dirty="0"/>
              <a:t>ID, </a:t>
            </a:r>
            <a:r>
              <a:rPr lang="ko-KR" altLang="en-US" sz="2000" dirty="0"/>
              <a:t>시간이 들어간 모습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90FD21-DBF8-0F2D-8675-33EE0CD8C705}"/>
              </a:ext>
            </a:extLst>
          </p:cNvPr>
          <p:cNvSpPr txBox="1"/>
          <p:nvPr/>
        </p:nvSpPr>
        <p:spPr>
          <a:xfrm>
            <a:off x="1475539" y="382861"/>
            <a:ext cx="8831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및 게시판 글 작성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글 작성 실행화면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5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631271-6B15-E127-56A2-D36A7BE4BB09}"/>
              </a:ext>
            </a:extLst>
          </p:cNvPr>
          <p:cNvSpPr txBox="1"/>
          <p:nvPr/>
        </p:nvSpPr>
        <p:spPr>
          <a:xfrm>
            <a:off x="1475539" y="382861"/>
            <a:ext cx="82477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각 게시판에 댓글기능 활성화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관련 </a:t>
            </a:r>
            <a:r>
              <a:rPr lang="en-US" altLang="ko-KR" sz="32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jsp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코드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2D3C8525-EF99-CEC6-6EDC-6E1511CC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71" y="1494833"/>
            <a:ext cx="13169283" cy="70776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4FF9C0-2C98-033B-22F9-821993E3ED9A}"/>
              </a:ext>
            </a:extLst>
          </p:cNvPr>
          <p:cNvSpPr txBox="1"/>
          <p:nvPr/>
        </p:nvSpPr>
        <p:spPr>
          <a:xfrm>
            <a:off x="4267200" y="8716836"/>
            <a:ext cx="9417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댓글 작성</a:t>
            </a:r>
            <a:r>
              <a:rPr lang="en-US" altLang="ko-KR" sz="2000" dirty="0"/>
              <a:t>(</a:t>
            </a:r>
            <a:r>
              <a:rPr lang="en-US" altLang="ko-KR" sz="2000" dirty="0" err="1"/>
              <a:t>commentAction</a:t>
            </a:r>
            <a:r>
              <a:rPr lang="en-US" altLang="ko-KR" sz="2000" dirty="0"/>
              <a:t>),  </a:t>
            </a:r>
            <a:r>
              <a:rPr lang="ko-KR" altLang="en-US" sz="2000" dirty="0"/>
              <a:t>삭제</a:t>
            </a:r>
            <a:r>
              <a:rPr lang="en-US" altLang="ko-KR" sz="2000" dirty="0"/>
              <a:t>(</a:t>
            </a:r>
            <a:r>
              <a:rPr lang="en-US" altLang="ko-KR" sz="2000" dirty="0" err="1"/>
              <a:t>deleteAction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58990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ED598C-4CE7-FC63-DA94-E3835D689A48}"/>
              </a:ext>
            </a:extLst>
          </p:cNvPr>
          <p:cNvSpPr txBox="1"/>
          <p:nvPr/>
        </p:nvSpPr>
        <p:spPr>
          <a:xfrm>
            <a:off x="1475539" y="382861"/>
            <a:ext cx="7577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각 게시판에 댓글기능 활성화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실행화면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6CCD0E-3222-CB27-7F95-C0F8C4608C61}"/>
              </a:ext>
            </a:extLst>
          </p:cNvPr>
          <p:cNvSpPr txBox="1"/>
          <p:nvPr/>
        </p:nvSpPr>
        <p:spPr>
          <a:xfrm>
            <a:off x="11889591" y="2736403"/>
            <a:ext cx="6151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로그인이 된 상태에서 게시판 글에 나오는 댓글 창에서 입력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1DE5A3B-C610-4462-CACD-7BCCD2496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092" y="8723262"/>
            <a:ext cx="7159652" cy="76249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55B2F81-3F13-502D-D992-A902049B3F3F}"/>
              </a:ext>
            </a:extLst>
          </p:cNvPr>
          <p:cNvSpPr txBox="1"/>
          <p:nvPr/>
        </p:nvSpPr>
        <p:spPr>
          <a:xfrm>
            <a:off x="8222688" y="8723262"/>
            <a:ext cx="7119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입력한 댓글이 </a:t>
            </a:r>
            <a:r>
              <a:rPr lang="en-US" altLang="ko-KR" sz="2000" dirty="0"/>
              <a:t>DB</a:t>
            </a:r>
            <a:r>
              <a:rPr lang="ko-KR" altLang="en-US" sz="2000" dirty="0"/>
              <a:t>에 들어간 모습</a:t>
            </a:r>
          </a:p>
        </p:txBody>
      </p:sp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1070E8D4-4994-2870-AF9D-DF4C327FCB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68" y="1494833"/>
            <a:ext cx="11210925" cy="54864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DC2022B-D793-A8D9-0A88-79D98612D6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6549305"/>
            <a:ext cx="9791700" cy="115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637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0E76DB-19B3-AD47-9F59-36A1F1D43F44}"/>
              </a:ext>
            </a:extLst>
          </p:cNvPr>
          <p:cNvSpPr txBox="1"/>
          <p:nvPr/>
        </p:nvSpPr>
        <p:spPr>
          <a:xfrm>
            <a:off x="1475539" y="382861"/>
            <a:ext cx="90540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게시글 작성시 파일 업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다운로드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(DB 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연동코드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D0B2B514-E598-1307-90C1-49B678A84F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070" y="1714500"/>
            <a:ext cx="11805929" cy="699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250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0E76DB-19B3-AD47-9F59-36A1F1D43F44}"/>
              </a:ext>
            </a:extLst>
          </p:cNvPr>
          <p:cNvSpPr txBox="1"/>
          <p:nvPr/>
        </p:nvSpPr>
        <p:spPr>
          <a:xfrm>
            <a:off x="1475539" y="382861"/>
            <a:ext cx="79055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게시글 작성시 파일 업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다운로드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en-US" altLang="ko-KR" sz="32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jsp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코드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1383BC4-1D85-35AD-A223-75CAA450BB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66" y="1494833"/>
            <a:ext cx="12178589" cy="66966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E1D102-97F3-7CE0-1CA7-D8A7D82EEB0E}"/>
              </a:ext>
            </a:extLst>
          </p:cNvPr>
          <p:cNvSpPr txBox="1"/>
          <p:nvPr/>
        </p:nvSpPr>
        <p:spPr>
          <a:xfrm>
            <a:off x="663477" y="8718697"/>
            <a:ext cx="115285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파일을 첨부해서 올리기 위해 </a:t>
            </a:r>
            <a:r>
              <a:rPr lang="en-US" altLang="ko-KR" sz="24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writeAction</a:t>
            </a:r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에 파일을 업로드 할 수 있도록 추가하고 다운로드를 위한 </a:t>
            </a:r>
            <a:r>
              <a:rPr lang="en-US" altLang="ko-KR" sz="24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filedownload.jsp</a:t>
            </a:r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코드</a:t>
            </a:r>
            <a:endParaRPr lang="en-US" altLang="ko-KR" sz="24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2291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23A1588A-F176-D3B3-619F-65D10B4610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69" y="1645729"/>
            <a:ext cx="13386597" cy="517417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4527D6-B6F6-133D-7CB0-18BC5C7F536B}"/>
              </a:ext>
            </a:extLst>
          </p:cNvPr>
          <p:cNvSpPr txBox="1"/>
          <p:nvPr/>
        </p:nvSpPr>
        <p:spPr>
          <a:xfrm>
            <a:off x="2079132" y="7143796"/>
            <a:ext cx="7064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24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업로드된</a:t>
            </a:r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파일을 클릭하면 다운로드가 되는 모습</a:t>
            </a:r>
            <a:endParaRPr lang="en-US" altLang="ko-KR" sz="24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0E76DB-19B3-AD47-9F59-36A1F1D43F44}"/>
              </a:ext>
            </a:extLst>
          </p:cNvPr>
          <p:cNvSpPr txBox="1"/>
          <p:nvPr/>
        </p:nvSpPr>
        <p:spPr>
          <a:xfrm>
            <a:off x="1475539" y="382861"/>
            <a:ext cx="81499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게시글 작성시 파일 업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다운로드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실행화면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D401CA62-F1E3-8EA7-CF6C-78818AFCDA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6215018"/>
            <a:ext cx="7759591" cy="1800225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16AFC90E-693A-F897-31DE-EE34A5BD79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03" y="8641271"/>
            <a:ext cx="6626794" cy="130964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58E44C3-B8FC-CAC1-A7EA-BDC4359E7831}"/>
              </a:ext>
            </a:extLst>
          </p:cNvPr>
          <p:cNvSpPr txBox="1"/>
          <p:nvPr/>
        </p:nvSpPr>
        <p:spPr>
          <a:xfrm>
            <a:off x="7284123" y="9442474"/>
            <a:ext cx="9619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업로드시 </a:t>
            </a:r>
            <a:r>
              <a:rPr lang="en-US" altLang="ko-KR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DB</a:t>
            </a:r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에 들어간 모습</a:t>
            </a:r>
            <a:endParaRPr lang="en-US" altLang="ko-KR" sz="24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defTabSz="1371600" latinLnBrk="1"/>
            <a:r>
              <a:rPr lang="en-US" altLang="ko-KR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중복된 이름을 방지하기 위해서 </a:t>
            </a:r>
            <a:r>
              <a:rPr lang="en-US" altLang="ko-KR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Name</a:t>
            </a:r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과 </a:t>
            </a:r>
            <a:r>
              <a:rPr lang="en-US" altLang="ko-KR" sz="24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RealName</a:t>
            </a:r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을  구분했다</a:t>
            </a:r>
            <a:r>
              <a:rPr lang="en-US" altLang="ko-KR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18821382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0E76DB-19B3-AD47-9F59-36A1F1D43F44}"/>
              </a:ext>
            </a:extLst>
          </p:cNvPr>
          <p:cNvSpPr txBox="1"/>
          <p:nvPr/>
        </p:nvSpPr>
        <p:spPr>
          <a:xfrm>
            <a:off x="1475539" y="382861"/>
            <a:ext cx="51315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파일 업로드 상대경로 지정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603CC0-2613-039F-7401-1C36D1C4DD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637" y="3328592"/>
            <a:ext cx="8489925" cy="471337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A41545F-1B68-7AB8-10FA-358B8ED8C6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826" y="1562100"/>
            <a:ext cx="10888579" cy="43329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F98DE0-3C67-2575-476E-67D3B4332F04}"/>
              </a:ext>
            </a:extLst>
          </p:cNvPr>
          <p:cNvSpPr txBox="1"/>
          <p:nvPr/>
        </p:nvSpPr>
        <p:spPr>
          <a:xfrm>
            <a:off x="7284123" y="9442474"/>
            <a:ext cx="9619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이어서 </a:t>
            </a:r>
            <a:r>
              <a:rPr lang="ko-KR" altLang="en-US" sz="24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제작중입니다</a:t>
            </a:r>
            <a:r>
              <a:rPr lang="en-US" altLang="ko-KR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1877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124" descr="흰색 달력의 옆 보기">
            <a:extLst>
              <a:ext uri="{FF2B5EF4-FFF2-40B4-BE49-F238E27FC236}">
                <a16:creationId xmlns:a16="http://schemas.microsoft.com/office/drawing/2014/main" id="{A6E898CB-20F1-61BA-3DF6-F687D091A6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37765" r="-1" b="-1"/>
          <a:stretch/>
        </p:blipFill>
        <p:spPr>
          <a:xfrm>
            <a:off x="8750964" y="15"/>
            <a:ext cx="9591228" cy="10286985"/>
          </a:xfrm>
          <a:prstGeom prst="rect">
            <a:avLst/>
          </a:prstGeom>
        </p:spPr>
      </p:pic>
      <p:sp>
        <p:nvSpPr>
          <p:cNvPr id="62" name="직사각형 61"/>
          <p:cNvSpPr/>
          <p:nvPr/>
        </p:nvSpPr>
        <p:spPr>
          <a:xfrm>
            <a:off x="814408" y="171449"/>
            <a:ext cx="7205454" cy="1967496"/>
          </a:xfrm>
          <a:prstGeom prst="rect">
            <a:avLst/>
          </a:prstGeom>
        </p:spPr>
        <p:txBody>
          <a:bodyPr vert="horz" lIns="137160" tIns="68580" rIns="137160" bIns="68580" rtlCol="0" anchor="b">
            <a:normAutofit/>
          </a:bodyPr>
          <a:lstStyle/>
          <a:p>
            <a:pPr defTabSz="1371600">
              <a:lnSpc>
                <a:spcPct val="90000"/>
              </a:lnSpc>
              <a:spcBef>
                <a:spcPct val="0"/>
              </a:spcBef>
              <a:spcAft>
                <a:spcPts val="900"/>
              </a:spcAft>
              <a:defRPr/>
            </a:pPr>
            <a:r>
              <a:rPr lang="en-US" altLang="ko-KR" sz="3750" b="1" dirty="0">
                <a:solidFill>
                  <a:srgbClr val="44546A"/>
                </a:solidFill>
                <a:latin typeface="맑은 고딕" panose="020F0302020204030204"/>
                <a:ea typeface="맑은 고딕" panose="020B0503020000020004" pitchFamily="50" charset="-127"/>
              </a:rPr>
              <a:t>PROJECT</a:t>
            </a:r>
            <a:r>
              <a:rPr lang="en-US" altLang="ko-KR" sz="3750" dirty="0">
                <a:solidFill>
                  <a:srgbClr val="44546A"/>
                </a:solidFill>
                <a:latin typeface="맑은 고딕" panose="020F0302020204030204"/>
                <a:ea typeface="맑은 고딕" panose="020B0503020000020004" pitchFamily="50" charset="-127"/>
              </a:rPr>
              <a:t> TIME TABLE</a:t>
            </a:r>
          </a:p>
          <a:p>
            <a:pPr defTabSz="1371600">
              <a:lnSpc>
                <a:spcPct val="90000"/>
              </a:lnSpc>
              <a:spcBef>
                <a:spcPct val="0"/>
              </a:spcBef>
              <a:spcAft>
                <a:spcPts val="900"/>
              </a:spcAft>
              <a:defRPr/>
            </a:pPr>
            <a:endParaRPr lang="en-US" altLang="ko-KR" sz="3750" b="1" dirty="0">
              <a:solidFill>
                <a:srgbClr val="44546A"/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defTabSz="1371600">
              <a:lnSpc>
                <a:spcPct val="90000"/>
              </a:lnSpc>
              <a:spcBef>
                <a:spcPct val="0"/>
              </a:spcBef>
              <a:spcAft>
                <a:spcPts val="900"/>
              </a:spcAft>
              <a:defRPr/>
            </a:pPr>
            <a:r>
              <a:rPr lang="ko-KR" altLang="en-US" sz="3750" dirty="0" err="1">
                <a:solidFill>
                  <a:srgbClr val="44546A"/>
                </a:solidFill>
                <a:latin typeface="맑은 고딕" panose="020F0302020204030204"/>
                <a:ea typeface="맑은 고딕" panose="020B0503020000020004" pitchFamily="50" charset="-127"/>
              </a:rPr>
              <a:t>웹앱</a:t>
            </a:r>
            <a:r>
              <a:rPr lang="ko-KR" altLang="en-US" sz="3750" dirty="0">
                <a:solidFill>
                  <a:srgbClr val="44546A"/>
                </a:solidFill>
                <a:latin typeface="맑은 고딕" panose="020F0302020204030204"/>
                <a:ea typeface="맑은 고딕" panose="020B0503020000020004" pitchFamily="50" charset="-127"/>
              </a:rPr>
              <a:t> 프로젝트 계획</a:t>
            </a:r>
            <a:endParaRPr lang="en-US" altLang="ko-KR" sz="3750" dirty="0">
              <a:solidFill>
                <a:srgbClr val="44546A"/>
              </a:solidFill>
              <a:latin typeface="맑은 고딕" panose="020F0302020204030204"/>
              <a:ea typeface="맑은 고딕" panose="020B0503020000020004" pitchFamily="50" charset="-127"/>
            </a:endParaRPr>
          </a:p>
        </p:txBody>
      </p:sp>
      <p:sp>
        <p:nvSpPr>
          <p:cNvPr id="123" name="TextBox 10">
            <a:extLst>
              <a:ext uri="{FF2B5EF4-FFF2-40B4-BE49-F238E27FC236}">
                <a16:creationId xmlns:a16="http://schemas.microsoft.com/office/drawing/2014/main" id="{BF9DDF39-A856-4AD6-23FA-F688C08331FF}"/>
              </a:ext>
            </a:extLst>
          </p:cNvPr>
          <p:cNvSpPr txBox="1"/>
          <p:nvPr/>
        </p:nvSpPr>
        <p:spPr>
          <a:xfrm>
            <a:off x="988570" y="2552700"/>
            <a:ext cx="8917430" cy="7391400"/>
          </a:xfrm>
          <a:prstGeom prst="rect">
            <a:avLst/>
          </a:prstGeom>
        </p:spPr>
        <p:txBody>
          <a:bodyPr vert="horz" lIns="137160" tIns="68580" rIns="137160" bIns="68580" rtlCol="0" anchor="ctr">
            <a:normAutofit fontScale="92500" lnSpcReduction="10000"/>
          </a:bodyPr>
          <a:lstStyle/>
          <a:p>
            <a:pPr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게시판</a:t>
            </a:r>
            <a:r>
              <a:rPr lang="en-US" altLang="ko-KR" sz="2400" b="1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2400" b="1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서버 및 </a:t>
            </a:r>
            <a:r>
              <a:rPr lang="en-US" altLang="ko-KR" sz="2400" b="1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DB</a:t>
            </a:r>
            <a:r>
              <a:rPr lang="ko-KR" altLang="en-US" sz="2400" b="1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구축</a:t>
            </a:r>
            <a:endParaRPr lang="en-US" altLang="ko-KR" sz="2400" b="1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defTabSz="1371600">
              <a:lnSpc>
                <a:spcPct val="90000"/>
              </a:lnSpc>
              <a:spcAft>
                <a:spcPts val="900"/>
              </a:spcAft>
            </a:pP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428625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기능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리스트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8858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자유게시판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8858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질문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/</a:t>
            </a: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답변 게시판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8858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스터디 그룹 게시판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1343025" lvl="2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스터디 모집 글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8858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전체 </a:t>
            </a:r>
            <a:r>
              <a:rPr lang="ko-KR" altLang="en-US" sz="2400" dirty="0" err="1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채팅방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스터디 그룹 </a:t>
            </a:r>
            <a:r>
              <a:rPr lang="ko-KR" altLang="en-US" sz="2400" dirty="0" err="1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채팅방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8858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공유 자료 업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/</a:t>
            </a: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다운로드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11144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428625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서버 및 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DB</a:t>
            </a:r>
          </a:p>
          <a:p>
            <a:pPr marL="11144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우분투서버</a:t>
            </a: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18.04 </a:t>
            </a:r>
          </a:p>
          <a:p>
            <a:pPr marL="11144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MariaDB</a:t>
            </a: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을 사용할 예정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771525" lvl="1" defTabSz="1371600">
              <a:lnSpc>
                <a:spcPct val="90000"/>
              </a:lnSpc>
              <a:spcAft>
                <a:spcPts val="900"/>
              </a:spcAft>
            </a:pP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657225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개발환경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11144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개발 서버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: </a:t>
            </a: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이클립스 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Web Developers</a:t>
            </a:r>
          </a:p>
          <a:p>
            <a:pPr marL="11144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웹서버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: </a:t>
            </a: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적용하기 위해 </a:t>
            </a:r>
            <a:r>
              <a:rPr lang="en-US" altLang="ko-KR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WAR </a:t>
            </a:r>
            <a:r>
              <a:rPr lang="ko-KR" altLang="en-US" sz="24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파일로 배포 </a:t>
            </a: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771525" lvl="1" defTabSz="1371600">
              <a:lnSpc>
                <a:spcPct val="90000"/>
              </a:lnSpc>
              <a:spcAft>
                <a:spcPts val="900"/>
              </a:spcAft>
            </a:pP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771525" lvl="1" algn="ctr" defTabSz="1371600">
              <a:lnSpc>
                <a:spcPct val="90000"/>
              </a:lnSpc>
              <a:spcAft>
                <a:spcPts val="900"/>
              </a:spcAft>
            </a:pPr>
            <a:r>
              <a:rPr lang="en-US" altLang="ko-KR" sz="1600" dirty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.</a:t>
            </a:r>
          </a:p>
          <a:p>
            <a:pPr marL="1114425" lvl="1" indent="-342900" defTabSz="1371600">
              <a:lnSpc>
                <a:spcPct val="9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44546A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pic>
        <p:nvPicPr>
          <p:cNvPr id="12" name="Object 4">
            <a:extLst>
              <a:ext uri="{FF2B5EF4-FFF2-40B4-BE49-F238E27FC236}">
                <a16:creationId xmlns:a16="http://schemas.microsoft.com/office/drawing/2014/main" id="{14936852-EA54-22C8-9C33-D7C80916867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-16200000">
            <a:off x="130507" y="191313"/>
            <a:ext cx="335230" cy="33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44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4949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" name="그룹 1004"/>
          <p:cNvGrpSpPr/>
          <p:nvPr/>
        </p:nvGrpSpPr>
        <p:grpSpPr>
          <a:xfrm>
            <a:off x="7643689" y="4817190"/>
            <a:ext cx="1942857" cy="187202"/>
            <a:chOff x="7643689" y="4817190"/>
            <a:chExt cx="1942857" cy="187202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643689" y="4817190"/>
              <a:ext cx="1942857" cy="187202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CF59F08-4883-15B6-A5F4-25A7863A5E89}"/>
              </a:ext>
            </a:extLst>
          </p:cNvPr>
          <p:cNvSpPr txBox="1"/>
          <p:nvPr/>
        </p:nvSpPr>
        <p:spPr>
          <a:xfrm>
            <a:off x="7609176" y="5456157"/>
            <a:ext cx="955421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14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4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-16200000">
            <a:off x="28871" y="111633"/>
            <a:ext cx="343521" cy="401264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F08BA4D-2EA0-6482-DE41-E7DDFE798F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645130"/>
              </p:ext>
            </p:extLst>
          </p:nvPr>
        </p:nvGraphicFramePr>
        <p:xfrm>
          <a:off x="200630" y="647700"/>
          <a:ext cx="17754601" cy="9413228"/>
        </p:xfrm>
        <a:graphic>
          <a:graphicData uri="http://schemas.openxmlformats.org/drawingml/2006/table">
            <a:tbl>
              <a:tblPr>
                <a:effectLst/>
                <a:tableStyleId>{5202B0CA-FC54-4496-8BCA-5EF66A818D29}</a:tableStyleId>
              </a:tblPr>
              <a:tblGrid>
                <a:gridCol w="4315813">
                  <a:extLst>
                    <a:ext uri="{9D8B030D-6E8A-4147-A177-3AD203B41FA5}">
                      <a16:colId xmlns:a16="http://schemas.microsoft.com/office/drawing/2014/main" val="448767516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3539109521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3859691646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1777294156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1366598273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2458605315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1234327862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3271889146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2275648790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461657044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2393630227"/>
                    </a:ext>
                  </a:extLst>
                </a:gridCol>
                <a:gridCol w="1221708">
                  <a:extLst>
                    <a:ext uri="{9D8B030D-6E8A-4147-A177-3AD203B41FA5}">
                      <a16:colId xmlns:a16="http://schemas.microsoft.com/office/drawing/2014/main" val="1745920520"/>
                    </a:ext>
                  </a:extLst>
                </a:gridCol>
              </a:tblGrid>
              <a:tr h="108187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dirty="0">
                          <a:solidFill>
                            <a:srgbClr val="4F4F4F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kumimoji="0" lang="ko-KR" alt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F4F4F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학기 </a:t>
                      </a:r>
                      <a:r>
                        <a:rPr kumimoji="0" lang="en-US" altLang="ko-KR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F4F4F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TIME TABLE</a:t>
                      </a:r>
                      <a:r>
                        <a:rPr kumimoji="0" lang="ko-KR" alt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F4F4F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F4F4F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4F4F4F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웹앱</a:t>
                      </a:r>
                      <a:r>
                        <a:rPr kumimoji="0" lang="en-US" altLang="ko-KR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F4F4F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1~3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 ~ 21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4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5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29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6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7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8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9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27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10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11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1" u="none" strike="noStrike" dirty="0">
                          <a:effectLst/>
                        </a:rPr>
                        <a:t>12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u="none" strike="noStrike" dirty="0">
                          <a:effectLst/>
                        </a:rPr>
                        <a:t>13</a:t>
                      </a:r>
                      <a:r>
                        <a:rPr lang="ko-KR" altLang="en-US" sz="2000" b="1" u="none" strike="noStrike" dirty="0">
                          <a:effectLst/>
                        </a:rPr>
                        <a:t>주차</a:t>
                      </a:r>
                      <a:endParaRPr lang="en-US" altLang="ko-KR" sz="2000" b="1" u="none" strike="noStrike" dirty="0">
                        <a:effectLst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</a:t>
                      </a:r>
                      <a:r>
                        <a:rPr lang="ko-KR" alt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029476"/>
                  </a:ext>
                </a:extLst>
              </a:tr>
              <a:tr h="6435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리스트업 및 게시판 틀 구축</a:t>
                      </a: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637734"/>
                  </a:ext>
                </a:extLst>
              </a:tr>
              <a:tr h="643542"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051796"/>
                  </a:ext>
                </a:extLst>
              </a:tr>
              <a:tr h="643542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구축 및 연동 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자유 게시판</a:t>
                      </a: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957135"/>
                  </a:ext>
                </a:extLst>
              </a:tr>
              <a:tr h="643542"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123555"/>
                  </a:ext>
                </a:extLst>
              </a:tr>
              <a:tr h="1269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질문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답변 게시판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+ </a:t>
                      </a: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파일 업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다운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</a:p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</a:t>
                      </a:r>
                      <a:r>
                        <a:rPr lang="ko-KR" alt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채팅방</a:t>
                      </a:r>
                      <a:endParaRPr lang="en-US" altLang="ko-KR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419098"/>
                  </a:ext>
                </a:extLst>
              </a:tr>
              <a:tr h="643542"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784524"/>
                  </a:ext>
                </a:extLst>
              </a:tr>
              <a:tr h="643542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스터디 그룹 게시판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모집글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인원모집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6694846"/>
                  </a:ext>
                </a:extLst>
              </a:tr>
              <a:tr h="643542"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47170"/>
                  </a:ext>
                </a:extLst>
              </a:tr>
              <a:tr h="6435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스터디 그룹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그룹별 </a:t>
                      </a:r>
                      <a:r>
                        <a:rPr lang="ko-KR" alt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채팅방</a:t>
                      </a: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설계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331773"/>
                  </a:ext>
                </a:extLst>
              </a:tr>
              <a:tr h="643542">
                <a:tc>
                  <a:txBody>
                    <a:bodyPr/>
                    <a:lstStyle/>
                    <a:p>
                      <a:pPr algn="ctr" fontAlgn="ctr"/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551373"/>
                  </a:ext>
                </a:extLst>
              </a:tr>
              <a:tr h="12697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운영 서버 </a:t>
                      </a:r>
                      <a:r>
                        <a:rPr lang="en-US" altLang="ko-KR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WAR </a:t>
                      </a:r>
                      <a:r>
                        <a:rPr lang="ko-KR" alt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파일 배포 및 최종 테스트</a:t>
                      </a:r>
                    </a:p>
                  </a:txBody>
                  <a:tcPr marL="8444" marR="8444" marT="8444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44" marR="8444" marT="8444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04247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1997BE2-3CEA-99E1-D447-B4644BA408B7}"/>
              </a:ext>
            </a:extLst>
          </p:cNvPr>
          <p:cNvSpPr txBox="1"/>
          <p:nvPr/>
        </p:nvSpPr>
        <p:spPr>
          <a:xfrm>
            <a:off x="401264" y="111429"/>
            <a:ext cx="4018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1600" b="1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웹앱</a:t>
            </a:r>
            <a:r>
              <a:rPr lang="ko-KR" altLang="en-US" sz="1600" b="1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프로젝트 타임테이블</a:t>
            </a:r>
          </a:p>
        </p:txBody>
      </p:sp>
    </p:spTree>
    <p:extLst>
      <p:ext uri="{BB962C8B-B14F-4D97-AF65-F5344CB8AC3E}">
        <p14:creationId xmlns:p14="http://schemas.microsoft.com/office/powerpoint/2010/main" val="1759565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13" name="TextBox 12"/>
          <p:cNvSpPr txBox="1"/>
          <p:nvPr/>
        </p:nvSpPr>
        <p:spPr>
          <a:xfrm>
            <a:off x="1475539" y="144335"/>
            <a:ext cx="433323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4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게시판 구성 초안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7C64709-D94C-B169-DE53-75CD89954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78" y="1304333"/>
            <a:ext cx="4885272" cy="4905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DCFBFD3-A321-8823-E49D-EFFCFE3EC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5381043"/>
            <a:ext cx="6247863" cy="4643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96E08B6-FBD5-AABB-0579-25E099574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8575" y="1547574"/>
            <a:ext cx="6450158" cy="4419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14C8C0E-921B-F6BF-ED58-C4835AFD8EB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0179"/>
          <a:stretch/>
        </p:blipFill>
        <p:spPr>
          <a:xfrm>
            <a:off x="11811000" y="5411122"/>
            <a:ext cx="5561230" cy="336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62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F62425-206B-FB20-292F-36364DC2C5A5}"/>
              </a:ext>
            </a:extLst>
          </p:cNvPr>
          <p:cNvSpPr txBox="1"/>
          <p:nvPr/>
        </p:nvSpPr>
        <p:spPr>
          <a:xfrm>
            <a:off x="7387735" y="413638"/>
            <a:ext cx="3792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28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28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코드</a:t>
            </a:r>
            <a:r>
              <a:rPr lang="en-US" altLang="ko-KR" sz="28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28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4DFA7A7-AFA3-6E61-674D-573C4AE58B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66" y="1500849"/>
            <a:ext cx="7701147" cy="8062766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E8CA2B32-E46A-E59B-A1EA-D1F907E57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1607674"/>
            <a:ext cx="7701525" cy="79559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E85BA0-398A-8D94-72B2-ABCE0B59EDA5}"/>
              </a:ext>
            </a:extLst>
          </p:cNvPr>
          <p:cNvSpPr txBox="1"/>
          <p:nvPr/>
        </p:nvSpPr>
        <p:spPr>
          <a:xfrm>
            <a:off x="1475539" y="382861"/>
            <a:ext cx="4721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전체적인 게시판 틀 구성</a:t>
            </a:r>
          </a:p>
        </p:txBody>
      </p:sp>
    </p:spTree>
    <p:extLst>
      <p:ext uri="{BB962C8B-B14F-4D97-AF65-F5344CB8AC3E}">
        <p14:creationId xmlns:p14="http://schemas.microsoft.com/office/powerpoint/2010/main" val="4012080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D45DAC9C-6809-59EE-96A9-8C8BFD913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45" y="1794165"/>
            <a:ext cx="8145821" cy="4944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15857ED-37A9-041D-4B87-C854C1C8C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455" y="1856727"/>
            <a:ext cx="9410700" cy="240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493327D-3D88-3418-90C9-0684911B6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5537" y="4672014"/>
            <a:ext cx="9391650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F62425-206B-FB20-292F-36364DC2C5A5}"/>
              </a:ext>
            </a:extLst>
          </p:cNvPr>
          <p:cNvSpPr txBox="1"/>
          <p:nvPr/>
        </p:nvSpPr>
        <p:spPr>
          <a:xfrm>
            <a:off x="7247549" y="417441"/>
            <a:ext cx="3792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28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28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실행화면</a:t>
            </a:r>
            <a:r>
              <a:rPr lang="en-US" altLang="ko-KR" sz="28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28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6ED479-BF99-23BA-6C9F-67F31789AB50}"/>
              </a:ext>
            </a:extLst>
          </p:cNvPr>
          <p:cNvSpPr txBox="1"/>
          <p:nvPr/>
        </p:nvSpPr>
        <p:spPr>
          <a:xfrm>
            <a:off x="381000" y="6920996"/>
            <a:ext cx="464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24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main.jsp</a:t>
            </a:r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로 </a:t>
            </a:r>
            <a:r>
              <a:rPr lang="ko-KR" altLang="en-US" sz="24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메인화면</a:t>
            </a:r>
            <a:r>
              <a:rPr lang="ko-KR" altLang="en-US" sz="24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구성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95CA8C-0ECB-46E7-6D63-CBFF1E724F5F}"/>
              </a:ext>
            </a:extLst>
          </p:cNvPr>
          <p:cNvSpPr txBox="1"/>
          <p:nvPr/>
        </p:nvSpPr>
        <p:spPr>
          <a:xfrm>
            <a:off x="1475539" y="382861"/>
            <a:ext cx="4721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전체적인 게시판 틀 구성</a:t>
            </a:r>
          </a:p>
        </p:txBody>
      </p:sp>
    </p:spTree>
    <p:extLst>
      <p:ext uri="{BB962C8B-B14F-4D97-AF65-F5344CB8AC3E}">
        <p14:creationId xmlns:p14="http://schemas.microsoft.com/office/powerpoint/2010/main" val="2983733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BB6DB6AC-B352-161C-D5FC-C5070489B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846601"/>
            <a:ext cx="13868400" cy="844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96D0BA-275E-D8F5-9FC9-E084D719C47A}"/>
              </a:ext>
            </a:extLst>
          </p:cNvPr>
          <p:cNvSpPr txBox="1"/>
          <p:nvPr/>
        </p:nvSpPr>
        <p:spPr>
          <a:xfrm>
            <a:off x="1475539" y="382861"/>
            <a:ext cx="4721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전체적인 게시판 틀 구성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7511A-4C32-2535-5274-4CE22EFD7FCB}"/>
              </a:ext>
            </a:extLst>
          </p:cNvPr>
          <p:cNvSpPr txBox="1"/>
          <p:nvPr/>
        </p:nvSpPr>
        <p:spPr>
          <a:xfrm>
            <a:off x="7247549" y="390556"/>
            <a:ext cx="3792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28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28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실행화면</a:t>
            </a:r>
            <a:r>
              <a:rPr lang="en-US" altLang="ko-KR" sz="28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28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4778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sp>
        <p:nvSpPr>
          <p:cNvPr id="13" name="TextBox 12"/>
          <p:cNvSpPr txBox="1"/>
          <p:nvPr/>
        </p:nvSpPr>
        <p:spPr>
          <a:xfrm>
            <a:off x="1475539" y="382861"/>
            <a:ext cx="10740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및 게시판 글 작성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유저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DB 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연동코드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74CBE1-254E-D1F8-54B8-1F20EBFBAE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539" y="1601246"/>
            <a:ext cx="10882828" cy="708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525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15" b="86872"/>
          <a:stretch>
            <a:fillRect/>
          </a:stretch>
        </p:blipFill>
        <p:spPr>
          <a:xfrm flipH="1">
            <a:off x="-11772" y="0"/>
            <a:ext cx="1350498" cy="1350498"/>
          </a:xfrm>
          <a:custGeom>
            <a:avLst/>
            <a:gdLst>
              <a:gd name="connsiteX0" fmla="*/ 900332 w 900332"/>
              <a:gd name="connsiteY0" fmla="*/ 0 h 900332"/>
              <a:gd name="connsiteX1" fmla="*/ 0 w 900332"/>
              <a:gd name="connsiteY1" fmla="*/ 0 h 900332"/>
              <a:gd name="connsiteX2" fmla="*/ 0 w 900332"/>
              <a:gd name="connsiteY2" fmla="*/ 900332 h 900332"/>
              <a:gd name="connsiteX3" fmla="*/ 900332 w 900332"/>
              <a:gd name="connsiteY3" fmla="*/ 900332 h 900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32" h="900332">
                <a:moveTo>
                  <a:pt x="900332" y="0"/>
                </a:moveTo>
                <a:lnTo>
                  <a:pt x="0" y="0"/>
                </a:lnTo>
                <a:lnTo>
                  <a:pt x="0" y="900332"/>
                </a:lnTo>
                <a:lnTo>
                  <a:pt x="900332" y="900332"/>
                </a:lnTo>
                <a:close/>
              </a:path>
            </a:pathLst>
          </a:cu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0AAF77B1-2693-9E35-9DB9-EE617733BB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609132"/>
            <a:ext cx="12168742" cy="66585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A674D1-BFE1-1DC6-E32A-C556F7FD310D}"/>
              </a:ext>
            </a:extLst>
          </p:cNvPr>
          <p:cNvSpPr txBox="1"/>
          <p:nvPr/>
        </p:nvSpPr>
        <p:spPr>
          <a:xfrm>
            <a:off x="1475539" y="382861"/>
            <a:ext cx="82076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371600" latinLnBrk="1"/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및 게시판 글 작성 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 </a:t>
            </a:r>
            <a:r>
              <a:rPr lang="en-US" altLang="ko-KR" sz="3200" dirty="0" err="1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jsp</a:t>
            </a:r>
            <a:r>
              <a:rPr lang="en-US" altLang="ko-KR" sz="3200" dirty="0">
                <a:ln>
                  <a:solidFill>
                    <a:prstClr val="black">
                      <a:lumMod val="95000"/>
                      <a:lumOff val="5000"/>
                      <a:alpha val="15000"/>
                    </a:prstClr>
                  </a:solidFill>
                </a:ln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sz="3200" dirty="0">
              <a:ln>
                <a:solidFill>
                  <a:prstClr val="black">
                    <a:lumMod val="95000"/>
                    <a:lumOff val="5000"/>
                    <a:alpha val="15000"/>
                  </a:prstClr>
                </a:solidFill>
              </a:ln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254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</TotalTime>
  <Words>477</Words>
  <Application>Microsoft Office PowerPoint</Application>
  <PresentationFormat>사용자 지정</PresentationFormat>
  <Paragraphs>111</Paragraphs>
  <Slides>20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KoPub돋움체 Medium</vt:lpstr>
      <vt:lpstr>맑은 고딕</vt:lpstr>
      <vt:lpstr>Arial</vt:lpstr>
      <vt:lpstr>Calibri</vt:lpstr>
      <vt:lpstr>Office Theme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이 종욱</cp:lastModifiedBy>
  <cp:revision>263</cp:revision>
  <dcterms:created xsi:type="dcterms:W3CDTF">2022-06-07T21:08:08Z</dcterms:created>
  <dcterms:modified xsi:type="dcterms:W3CDTF">2023-02-22T04:09:52Z</dcterms:modified>
</cp:coreProperties>
</file>